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EA76C9-ADAD-4335-9D29-3DA6FA41F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4A377D-430E-40CA-A7E0-7F75DF2AE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B3A3D3-ECD7-4A45-8180-537ACD7A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181103-85E7-4B84-A87C-99560EF9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4EEA93-8EB4-4630-AE0B-72703F71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7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F9B5A-254D-480F-B003-02A8022B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CAC76F-9F86-4E60-A919-150816559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CE673A-A3D0-46CD-B5E6-A24142F8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A8B99F-F955-4E80-8AFB-6DA91EB5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871AC0-9A5C-4396-B8EB-7BD1C401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2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3480961-B1A5-4A98-8AC4-049A1F015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67E26F-5D45-4ACB-8F74-3DDA58A2F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77C6D1-ADD1-4DC1-A781-373A8FA3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164B87-D5F3-4D77-877C-20E0596E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473970-31B9-49E9-8C2E-8A9AD72B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5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036564-0F81-4030-BD92-6AC25408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65A87E-6F5E-40AB-A8FB-7AA828D26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673B13-069A-4B90-A05B-755D2A54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7BD396-A498-44F2-A705-D94D6378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2ADBF7-9330-443B-A4FA-640B0031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8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00362-DD03-41A4-ACF1-DE8BBBCC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F8B610-EE38-45DB-9B65-3959C6F0F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68E961-F5A7-4E74-844F-0037A9B1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B24D1D-8A41-4C6A-8757-60FD25AE8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59E356-6E48-4761-9E59-F2B872A3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4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FF7EDB-776E-44D7-8E8B-C6F89CED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7CE900-FEAB-4645-987F-0A0AED9F1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D1BCCF-15C4-4D34-B7E9-775613081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6F07FB-8EC2-44A6-AEFF-2CFBCF0C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A73795D-05C8-42F0-A978-09A2260A2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10B677-F33D-4B89-8C1B-7EC8ECCA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0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FA59A3-3C2D-4C52-B625-3F823B16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757B02-F30C-4C37-AD4A-96D475F5E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9E5338D-A6B2-409A-A944-ED0256A0E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405FE0E-DD9F-4749-BBCC-272AD875C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FF3EB8E-20B8-4046-A385-269A8C818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415AECF-7F42-4DF4-8500-8BABD581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55FD9CE-6436-4181-91F0-1BB3FC6F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588633-3F1E-4F4D-93A7-D158CD5A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49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E55AA-075E-4700-A127-7F3AF0C5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4B3AAE0-E88E-4811-8E83-FFE9F989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606AD98-4003-4156-9358-D1A2A36F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46439D-81A3-47BD-B829-3A1222BF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60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D96B44C-606E-45B1-81C8-5C8B8944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881743F-1483-4D9C-AB4C-AC930447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1F1889C-0E53-4DD5-8486-958EB2B6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59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4BDE4-46A2-4457-B180-859C25EE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7F897C-1571-4DEE-A2C4-C485E63F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A6A3611-E47B-42C6-9471-48ED794B6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C2CE10-032F-4BDF-AEC7-965AAFC5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EBFE2B-F718-40B1-B9F2-E011CD65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F584275-5B6A-42C1-A78D-62993110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2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F59C9-EDDE-4A7D-A268-F8D118E7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88E068E-84D3-4917-AF45-2E4E895FA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EB2AC7-356F-45D6-8581-BD0CEFF85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0A6EE4F-FCDB-42A4-BA71-F2C4457B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0DF48E-D3F2-4F54-94A0-069FFE5B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F379E4-E925-4D1A-BDF9-705B89F0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3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393B3D9-5A80-4DEB-9B88-A4CC42AF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38361B-18EC-4C56-9094-FF0B6936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1A57F6-1154-409B-8158-430FD6940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7F6D-ADA5-41B6-8DC6-0217F8F9C890}" type="datetimeFigureOut">
              <a:rPr lang="zh-TW" altLang="en-US" smtClean="0"/>
              <a:t>2020/3/19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2804D7-2CDE-459B-AEBE-FA29615F4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292FF2-6B79-4EC5-A595-29E19283C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1E5E-88FF-4781-961E-B8DD969B2D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32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4DBF89E-BFE8-4433-A2B6-E5DDCF86886C}"/>
              </a:ext>
            </a:extLst>
          </p:cNvPr>
          <p:cNvSpPr txBox="1"/>
          <p:nvPr/>
        </p:nvSpPr>
        <p:spPr>
          <a:xfrm>
            <a:off x="92279" y="16778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大小：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6855375-5A2D-420C-853D-C697B9378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09498"/>
              </p:ext>
            </p:extLst>
          </p:nvPr>
        </p:nvGraphicFramePr>
        <p:xfrm>
          <a:off x="185530" y="593993"/>
          <a:ext cx="7848002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706">
                  <a:extLst>
                    <a:ext uri="{9D8B030D-6E8A-4147-A177-3AD203B41FA5}">
                      <a16:colId xmlns:a16="http://schemas.microsoft.com/office/drawing/2014/main" val="3173182151"/>
                    </a:ext>
                  </a:extLst>
                </a:gridCol>
                <a:gridCol w="1860034">
                  <a:extLst>
                    <a:ext uri="{9D8B030D-6E8A-4147-A177-3AD203B41FA5}">
                      <a16:colId xmlns:a16="http://schemas.microsoft.com/office/drawing/2014/main" val="2312720613"/>
                    </a:ext>
                  </a:extLst>
                </a:gridCol>
                <a:gridCol w="1543574">
                  <a:extLst>
                    <a:ext uri="{9D8B030D-6E8A-4147-A177-3AD203B41FA5}">
                      <a16:colId xmlns:a16="http://schemas.microsoft.com/office/drawing/2014/main" val="1701601447"/>
                    </a:ext>
                  </a:extLst>
                </a:gridCol>
                <a:gridCol w="2580688">
                  <a:extLst>
                    <a:ext uri="{9D8B030D-6E8A-4147-A177-3AD203B41FA5}">
                      <a16:colId xmlns:a16="http://schemas.microsoft.com/office/drawing/2014/main" val="69940688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投注单量</a:t>
                      </a:r>
                      <a:endParaRPr lang="zh-TW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虚拟体育有效投注</a:t>
                      </a:r>
                      <a:endParaRPr lang="zh-TW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彩金</a:t>
                      </a:r>
                      <a:endParaRPr lang="zh-TW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奖金打码</a:t>
                      </a:r>
                      <a:endParaRPr lang="zh-TW" sz="16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154194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5,000</a:t>
                      </a:r>
                      <a:endParaRPr lang="zh-TW" altLang="en-US" sz="1600" b="1" kern="100" dirty="0">
                        <a:solidFill>
                          <a:srgbClr val="FFFF7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2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倍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4885016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30,000</a:t>
                      </a:r>
                      <a:endParaRPr lang="zh-TW" altLang="zh-TW" sz="1600" b="1" kern="100" dirty="0">
                        <a:solidFill>
                          <a:srgbClr val="FFFF7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0601304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100,000</a:t>
                      </a:r>
                      <a:endParaRPr lang="zh-TW" altLang="zh-TW" sz="1600" b="1" kern="100" dirty="0">
                        <a:solidFill>
                          <a:srgbClr val="FFFF7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5544354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5000,000</a:t>
                      </a:r>
                      <a:endParaRPr lang="zh-TW" altLang="zh-TW" sz="1600" b="1" kern="100" dirty="0">
                        <a:solidFill>
                          <a:srgbClr val="FFFF74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rgbClr val="FFFF74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6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32380575"/>
                  </a:ext>
                </a:extLst>
              </a:tr>
            </a:tbl>
          </a:graphicData>
        </a:graphic>
      </p:graphicFrame>
      <p:grpSp>
        <p:nvGrpSpPr>
          <p:cNvPr id="2" name="群組 1">
            <a:extLst>
              <a:ext uri="{FF2B5EF4-FFF2-40B4-BE49-F238E27FC236}">
                <a16:creationId xmlns:a16="http://schemas.microsoft.com/office/drawing/2014/main" id="{65D92AAF-C536-4AD2-92CF-976CBA40D679}"/>
              </a:ext>
            </a:extLst>
          </p:cNvPr>
          <p:cNvGrpSpPr/>
          <p:nvPr/>
        </p:nvGrpSpPr>
        <p:grpSpPr>
          <a:xfrm>
            <a:off x="8789040" y="1051201"/>
            <a:ext cx="2247900" cy="695325"/>
            <a:chOff x="8789040" y="1051201"/>
            <a:chExt cx="2247900" cy="695325"/>
          </a:xfrm>
        </p:grpSpPr>
        <p:pic>
          <p:nvPicPr>
            <p:cNvPr id="5" name="圖片 4" descr="一張含有 海灘, 坐, 男人, 水 的圖片&#10;&#10;自動產生的描述">
              <a:extLst>
                <a:ext uri="{FF2B5EF4-FFF2-40B4-BE49-F238E27FC236}">
                  <a16:creationId xmlns:a16="http://schemas.microsoft.com/office/drawing/2014/main" id="{DDA4C194-464D-4093-9C77-A5C92E24B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9040" y="1051201"/>
              <a:ext cx="2247900" cy="695325"/>
            </a:xfrm>
            <a:prstGeom prst="rect">
              <a:avLst/>
            </a:prstGeom>
          </p:spPr>
        </p:pic>
        <p:sp>
          <p:nvSpPr>
            <p:cNvPr id="6" name="文字方塊 8">
              <a:extLst>
                <a:ext uri="{FF2B5EF4-FFF2-40B4-BE49-F238E27FC236}">
                  <a16:creationId xmlns:a16="http://schemas.microsoft.com/office/drawing/2014/main" id="{39FD2A55-E3D2-4F45-A252-4D36FAE6B443}"/>
                </a:ext>
              </a:extLst>
            </p:cNvPr>
            <p:cNvSpPr txBox="1"/>
            <p:nvPr/>
          </p:nvSpPr>
          <p:spPr>
            <a:xfrm>
              <a:off x="8988914" y="1215971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2000" b="1" dirty="0">
                  <a:solidFill>
                    <a:srgbClr val="463E7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开信享惊喜报名</a:t>
              </a:r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D563420E-69DD-4F05-B47A-DEC428A442B7}"/>
              </a:ext>
            </a:extLst>
          </p:cNvPr>
          <p:cNvGrpSpPr/>
          <p:nvPr/>
        </p:nvGrpSpPr>
        <p:grpSpPr>
          <a:xfrm>
            <a:off x="8789040" y="1902522"/>
            <a:ext cx="2247900" cy="695325"/>
            <a:chOff x="8789040" y="1902522"/>
            <a:chExt cx="2247900" cy="695325"/>
          </a:xfrm>
        </p:grpSpPr>
        <p:pic>
          <p:nvPicPr>
            <p:cNvPr id="7" name="圖片 6" descr="一張含有 海灘, 坐, 男人, 水 的圖片&#10;&#10;自動產生的描述">
              <a:extLst>
                <a:ext uri="{FF2B5EF4-FFF2-40B4-BE49-F238E27FC236}">
                  <a16:creationId xmlns:a16="http://schemas.microsoft.com/office/drawing/2014/main" id="{FF4201E7-930D-4916-88ED-2B068B534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9040" y="1902522"/>
              <a:ext cx="2247900" cy="695325"/>
            </a:xfrm>
            <a:prstGeom prst="rect">
              <a:avLst/>
            </a:prstGeom>
          </p:spPr>
        </p:pic>
        <p:sp>
          <p:nvSpPr>
            <p:cNvPr id="8" name="文字方塊 8">
              <a:extLst>
                <a:ext uri="{FF2B5EF4-FFF2-40B4-BE49-F238E27FC236}">
                  <a16:creationId xmlns:a16="http://schemas.microsoft.com/office/drawing/2014/main" id="{C0B1CC62-2FC5-44A5-8174-BDDA0832B683}"/>
                </a:ext>
              </a:extLst>
            </p:cNvPr>
            <p:cNvSpPr txBox="1"/>
            <p:nvPr/>
          </p:nvSpPr>
          <p:spPr>
            <a:xfrm>
              <a:off x="8988914" y="2050129"/>
              <a:ext cx="18758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sz="2000" b="1" dirty="0">
                  <a:solidFill>
                    <a:srgbClr val="463E7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8</a:t>
              </a:r>
              <a:r>
                <a:rPr lang="zh-TW" altLang="en-US" sz="2000" b="1" dirty="0">
                  <a:solidFill>
                    <a:srgbClr val="463E7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财注单号报名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05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48</Words>
  <Application>Microsoft Office PowerPoint</Application>
  <PresentationFormat>寬螢幕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創越行銷</dc:creator>
  <cp:lastModifiedBy>User</cp:lastModifiedBy>
  <cp:revision>39</cp:revision>
  <dcterms:created xsi:type="dcterms:W3CDTF">2019-07-05T03:02:27Z</dcterms:created>
  <dcterms:modified xsi:type="dcterms:W3CDTF">2020-03-19T07:53:26Z</dcterms:modified>
</cp:coreProperties>
</file>