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</p:sldIdLst>
  <p:sldSz cx="12192000" cy="36036250"/>
  <p:notesSz cx="6858000" cy="9144000"/>
  <p:defaultTextStyle>
    <a:defPPr>
      <a:defRPr lang="en-US"/>
    </a:defPPr>
    <a:lvl1pPr marL="0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49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098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46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195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244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293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342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390" algn="l" defTabSz="45704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E29"/>
    <a:srgbClr val="A38A89"/>
    <a:srgbClr val="081736"/>
    <a:srgbClr val="030A1C"/>
    <a:srgbClr val="081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5897606"/>
            <a:ext cx="10363200" cy="12545952"/>
          </a:xfrm>
        </p:spPr>
        <p:txBody>
          <a:bodyPr anchor="b"/>
          <a:lstStyle>
            <a:lvl1pPr algn="ctr">
              <a:defRPr sz="800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18927382"/>
            <a:ext cx="9144000" cy="8700413"/>
          </a:xfrm>
        </p:spPr>
        <p:txBody>
          <a:bodyPr/>
          <a:lstStyle>
            <a:lvl1pPr marL="0" indent="0" algn="ctr">
              <a:buNone/>
              <a:defRPr sz="3204"/>
            </a:lvl1pPr>
            <a:lvl2pPr marL="609735" indent="0" algn="ctr">
              <a:buNone/>
              <a:defRPr sz="2667"/>
            </a:lvl2pPr>
            <a:lvl3pPr marL="1219461" indent="0" algn="ctr">
              <a:buNone/>
              <a:defRPr sz="2403"/>
            </a:lvl3pPr>
            <a:lvl4pPr marL="1829192" indent="0" algn="ctr">
              <a:buNone/>
              <a:defRPr sz="2135"/>
            </a:lvl4pPr>
            <a:lvl5pPr marL="2438922" indent="0" algn="ctr">
              <a:buNone/>
              <a:defRPr sz="2135"/>
            </a:lvl5pPr>
            <a:lvl6pPr marL="3048653" indent="0" algn="ctr">
              <a:buNone/>
              <a:defRPr sz="2135"/>
            </a:lvl6pPr>
            <a:lvl7pPr marL="3658388" indent="0" algn="ctr">
              <a:buNone/>
              <a:defRPr sz="2135"/>
            </a:lvl7pPr>
            <a:lvl8pPr marL="4268114" indent="0" algn="ctr">
              <a:buNone/>
              <a:defRPr sz="2135"/>
            </a:lvl8pPr>
            <a:lvl9pPr marL="4877845" indent="0" algn="ctr">
              <a:buNone/>
              <a:defRPr sz="2135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61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46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918604"/>
            <a:ext cx="2628900" cy="3053905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918604"/>
            <a:ext cx="7734299" cy="3053905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74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86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8984043"/>
            <a:ext cx="10515600" cy="14990078"/>
          </a:xfrm>
        </p:spPr>
        <p:txBody>
          <a:bodyPr anchor="b"/>
          <a:lstStyle>
            <a:lvl1pPr>
              <a:defRPr sz="800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24115934"/>
            <a:ext cx="10515600" cy="7882925"/>
          </a:xfrm>
        </p:spPr>
        <p:txBody>
          <a:bodyPr/>
          <a:lstStyle>
            <a:lvl1pPr marL="0" indent="0">
              <a:buNone/>
              <a:defRPr sz="3204">
                <a:solidFill>
                  <a:schemeClr val="tx1"/>
                </a:solidFill>
              </a:defRPr>
            </a:lvl1pPr>
            <a:lvl2pPr marL="60973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461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3pPr>
            <a:lvl4pPr marL="1829192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922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653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8388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8114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784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0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592988"/>
            <a:ext cx="5181601" cy="228646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592988"/>
            <a:ext cx="5181601" cy="228646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36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18603"/>
            <a:ext cx="10515600" cy="696534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8833893"/>
            <a:ext cx="5157787" cy="4329349"/>
          </a:xfrm>
        </p:spPr>
        <p:txBody>
          <a:bodyPr anchor="b"/>
          <a:lstStyle>
            <a:lvl1pPr marL="0" indent="0">
              <a:buNone/>
              <a:defRPr sz="3204" b="1"/>
            </a:lvl1pPr>
            <a:lvl2pPr marL="609735" indent="0">
              <a:buNone/>
              <a:defRPr sz="2667" b="1"/>
            </a:lvl2pPr>
            <a:lvl3pPr marL="1219461" indent="0">
              <a:buNone/>
              <a:defRPr sz="2403" b="1"/>
            </a:lvl3pPr>
            <a:lvl4pPr marL="1829192" indent="0">
              <a:buNone/>
              <a:defRPr sz="2135" b="1"/>
            </a:lvl4pPr>
            <a:lvl5pPr marL="2438922" indent="0">
              <a:buNone/>
              <a:defRPr sz="2135" b="1"/>
            </a:lvl5pPr>
            <a:lvl6pPr marL="3048653" indent="0">
              <a:buNone/>
              <a:defRPr sz="2135" b="1"/>
            </a:lvl6pPr>
            <a:lvl7pPr marL="3658388" indent="0">
              <a:buNone/>
              <a:defRPr sz="2135" b="1"/>
            </a:lvl7pPr>
            <a:lvl8pPr marL="4268114" indent="0">
              <a:buNone/>
              <a:defRPr sz="2135" b="1"/>
            </a:lvl8pPr>
            <a:lvl9pPr marL="4877845" indent="0">
              <a:buNone/>
              <a:defRPr sz="213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13163242"/>
            <a:ext cx="5157787" cy="1936114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8833893"/>
            <a:ext cx="5183188" cy="4329349"/>
          </a:xfrm>
        </p:spPr>
        <p:txBody>
          <a:bodyPr anchor="b"/>
          <a:lstStyle>
            <a:lvl1pPr marL="0" indent="0">
              <a:buNone/>
              <a:defRPr sz="3204" b="1"/>
            </a:lvl1pPr>
            <a:lvl2pPr marL="609735" indent="0">
              <a:buNone/>
              <a:defRPr sz="2667" b="1"/>
            </a:lvl2pPr>
            <a:lvl3pPr marL="1219461" indent="0">
              <a:buNone/>
              <a:defRPr sz="2403" b="1"/>
            </a:lvl3pPr>
            <a:lvl4pPr marL="1829192" indent="0">
              <a:buNone/>
              <a:defRPr sz="2135" b="1"/>
            </a:lvl4pPr>
            <a:lvl5pPr marL="2438922" indent="0">
              <a:buNone/>
              <a:defRPr sz="2135" b="1"/>
            </a:lvl5pPr>
            <a:lvl6pPr marL="3048653" indent="0">
              <a:buNone/>
              <a:defRPr sz="2135" b="1"/>
            </a:lvl6pPr>
            <a:lvl7pPr marL="3658388" indent="0">
              <a:buNone/>
              <a:defRPr sz="2135" b="1"/>
            </a:lvl7pPr>
            <a:lvl8pPr marL="4268114" indent="0">
              <a:buNone/>
              <a:defRPr sz="2135" b="1"/>
            </a:lvl8pPr>
            <a:lvl9pPr marL="4877845" indent="0">
              <a:buNone/>
              <a:defRPr sz="213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3163242"/>
            <a:ext cx="5183188" cy="1936114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68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65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4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2402415"/>
            <a:ext cx="3932238" cy="8408460"/>
          </a:xfrm>
        </p:spPr>
        <p:txBody>
          <a:bodyPr anchor="b"/>
          <a:lstStyle>
            <a:lvl1pPr>
              <a:defRPr sz="426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188559"/>
            <a:ext cx="6172199" cy="25609097"/>
          </a:xfrm>
        </p:spPr>
        <p:txBody>
          <a:bodyPr/>
          <a:lstStyle>
            <a:lvl1pPr>
              <a:defRPr sz="4269"/>
            </a:lvl1pPr>
            <a:lvl2pPr>
              <a:defRPr sz="3737"/>
            </a:lvl2pPr>
            <a:lvl3pPr>
              <a:defRPr sz="3204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10810880"/>
            <a:ext cx="3932238" cy="20028481"/>
          </a:xfrm>
        </p:spPr>
        <p:txBody>
          <a:bodyPr/>
          <a:lstStyle>
            <a:lvl1pPr marL="0" indent="0">
              <a:buNone/>
              <a:defRPr sz="2135"/>
            </a:lvl1pPr>
            <a:lvl2pPr marL="609735" indent="0">
              <a:buNone/>
              <a:defRPr sz="1866"/>
            </a:lvl2pPr>
            <a:lvl3pPr marL="1219461" indent="0">
              <a:buNone/>
              <a:defRPr sz="1597"/>
            </a:lvl3pPr>
            <a:lvl4pPr marL="1829192" indent="0">
              <a:buNone/>
              <a:defRPr sz="1334"/>
            </a:lvl4pPr>
            <a:lvl5pPr marL="2438922" indent="0">
              <a:buNone/>
              <a:defRPr sz="1334"/>
            </a:lvl5pPr>
            <a:lvl6pPr marL="3048653" indent="0">
              <a:buNone/>
              <a:defRPr sz="1334"/>
            </a:lvl6pPr>
            <a:lvl7pPr marL="3658388" indent="0">
              <a:buNone/>
              <a:defRPr sz="1334"/>
            </a:lvl7pPr>
            <a:lvl8pPr marL="4268114" indent="0">
              <a:buNone/>
              <a:defRPr sz="1334"/>
            </a:lvl8pPr>
            <a:lvl9pPr marL="4877845" indent="0">
              <a:buNone/>
              <a:defRPr sz="133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65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2402415"/>
            <a:ext cx="3932238" cy="8408460"/>
          </a:xfrm>
        </p:spPr>
        <p:txBody>
          <a:bodyPr anchor="b"/>
          <a:lstStyle>
            <a:lvl1pPr>
              <a:defRPr sz="426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188559"/>
            <a:ext cx="6172199" cy="25609097"/>
          </a:xfrm>
        </p:spPr>
        <p:txBody>
          <a:bodyPr anchor="t"/>
          <a:lstStyle>
            <a:lvl1pPr marL="0" indent="0">
              <a:buNone/>
              <a:defRPr sz="4269"/>
            </a:lvl1pPr>
            <a:lvl2pPr marL="609735" indent="0">
              <a:buNone/>
              <a:defRPr sz="3737"/>
            </a:lvl2pPr>
            <a:lvl3pPr marL="1219461" indent="0">
              <a:buNone/>
              <a:defRPr sz="3204"/>
            </a:lvl3pPr>
            <a:lvl4pPr marL="1829192" indent="0">
              <a:buNone/>
              <a:defRPr sz="2667"/>
            </a:lvl4pPr>
            <a:lvl5pPr marL="2438922" indent="0">
              <a:buNone/>
              <a:defRPr sz="2667"/>
            </a:lvl5pPr>
            <a:lvl6pPr marL="3048653" indent="0">
              <a:buNone/>
              <a:defRPr sz="2667"/>
            </a:lvl6pPr>
            <a:lvl7pPr marL="3658388" indent="0">
              <a:buNone/>
              <a:defRPr sz="2667"/>
            </a:lvl7pPr>
            <a:lvl8pPr marL="4268114" indent="0">
              <a:buNone/>
              <a:defRPr sz="2667"/>
            </a:lvl8pPr>
            <a:lvl9pPr marL="4877845" indent="0">
              <a:buNone/>
              <a:defRPr sz="266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10810880"/>
            <a:ext cx="3932238" cy="20028481"/>
          </a:xfrm>
        </p:spPr>
        <p:txBody>
          <a:bodyPr/>
          <a:lstStyle>
            <a:lvl1pPr marL="0" indent="0">
              <a:buNone/>
              <a:defRPr sz="2135"/>
            </a:lvl1pPr>
            <a:lvl2pPr marL="609735" indent="0">
              <a:buNone/>
              <a:defRPr sz="1866"/>
            </a:lvl2pPr>
            <a:lvl3pPr marL="1219461" indent="0">
              <a:buNone/>
              <a:defRPr sz="1597"/>
            </a:lvl3pPr>
            <a:lvl4pPr marL="1829192" indent="0">
              <a:buNone/>
              <a:defRPr sz="1334"/>
            </a:lvl4pPr>
            <a:lvl5pPr marL="2438922" indent="0">
              <a:buNone/>
              <a:defRPr sz="1334"/>
            </a:lvl5pPr>
            <a:lvl6pPr marL="3048653" indent="0">
              <a:buNone/>
              <a:defRPr sz="1334"/>
            </a:lvl6pPr>
            <a:lvl7pPr marL="3658388" indent="0">
              <a:buNone/>
              <a:defRPr sz="1334"/>
            </a:lvl7pPr>
            <a:lvl8pPr marL="4268114" indent="0">
              <a:buNone/>
              <a:defRPr sz="1334"/>
            </a:lvl8pPr>
            <a:lvl9pPr marL="4877845" indent="0">
              <a:buNone/>
              <a:defRPr sz="133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82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918603"/>
            <a:ext cx="10515600" cy="696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9592988"/>
            <a:ext cx="10515600" cy="22864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33400280"/>
            <a:ext cx="2743201" cy="191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671F-670E-42F7-9014-C541A6058C60}" type="datetimeFigureOut">
              <a:rPr lang="zh-TW" altLang="en-US" smtClean="0"/>
              <a:t>2024/1/3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33400280"/>
            <a:ext cx="4114800" cy="191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33400280"/>
            <a:ext cx="2743201" cy="191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1EC4-50D8-40D6-961B-27566B36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0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4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65" indent="-304865" algn="l" defTabSz="1219461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37" kern="1200">
          <a:solidFill>
            <a:schemeClr val="tx1"/>
          </a:solidFill>
          <a:latin typeface="+mn-lt"/>
          <a:ea typeface="+mn-ea"/>
          <a:cs typeface="+mn-cs"/>
        </a:defRPr>
      </a:lvl1pPr>
      <a:lvl2pPr marL="914596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4" kern="1200">
          <a:solidFill>
            <a:schemeClr val="tx1"/>
          </a:solidFill>
          <a:latin typeface="+mn-lt"/>
          <a:ea typeface="+mn-ea"/>
          <a:cs typeface="+mn-cs"/>
        </a:defRPr>
      </a:lvl2pPr>
      <a:lvl3pPr marL="1524331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4057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743788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3353518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963249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572984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5182710" indent="-304865" algn="l" defTabSz="12194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1pPr>
      <a:lvl2pPr marL="609735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2pPr>
      <a:lvl3pPr marL="1219461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3pPr>
      <a:lvl4pPr marL="1829192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38922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3048653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658388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268114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877845" algn="l" defTabSz="1219461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群組 40">
            <a:extLst>
              <a:ext uri="{FF2B5EF4-FFF2-40B4-BE49-F238E27FC236}">
                <a16:creationId xmlns:a16="http://schemas.microsoft.com/office/drawing/2014/main" id="{92C60CB3-7818-47FE-8C82-A079E5FCE676}"/>
              </a:ext>
            </a:extLst>
          </p:cNvPr>
          <p:cNvGrpSpPr/>
          <p:nvPr/>
        </p:nvGrpSpPr>
        <p:grpSpPr>
          <a:xfrm>
            <a:off x="1663764" y="209269"/>
            <a:ext cx="8108336" cy="24043656"/>
            <a:chOff x="1576141" y="360494"/>
            <a:chExt cx="8108336" cy="24043656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7FB5F1B1-8F16-440C-A7E2-272FE3DAF775}"/>
                </a:ext>
              </a:extLst>
            </p:cNvPr>
            <p:cNvGrpSpPr/>
            <p:nvPr/>
          </p:nvGrpSpPr>
          <p:grpSpPr>
            <a:xfrm>
              <a:off x="1576141" y="360494"/>
              <a:ext cx="8022044" cy="24043656"/>
              <a:chOff x="1576141" y="360494"/>
              <a:chExt cx="8022044" cy="26306460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1FF328E-391C-485B-830B-F8894F7FEE5E}"/>
                  </a:ext>
                </a:extLst>
              </p:cNvPr>
              <p:cNvSpPr/>
              <p:nvPr/>
            </p:nvSpPr>
            <p:spPr>
              <a:xfrm>
                <a:off x="2393516" y="360494"/>
                <a:ext cx="7204669" cy="649990"/>
              </a:xfrm>
              <a:prstGeom prst="rect">
                <a:avLst/>
              </a:prstGeom>
              <a:gradFill>
                <a:gsLst>
                  <a:gs pos="0">
                    <a:srgbClr val="081A3F"/>
                  </a:gs>
                  <a:gs pos="100000">
                    <a:srgbClr val="030A1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err="1">
                    <a:solidFill>
                      <a:srgbClr val="FBF59E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KDpay</a:t>
                </a:r>
                <a:r>
                  <a:rPr lang="zh-TW" altLang="en-US" b="1" dirty="0">
                    <a:solidFill>
                      <a:srgbClr val="FBF59E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钱包</a:t>
                </a:r>
                <a:r>
                  <a:rPr lang="en-US" altLang="zh-TW" b="1" dirty="0">
                    <a:solidFill>
                      <a:srgbClr val="FBF59E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-</a:t>
                </a:r>
                <a:r>
                  <a:rPr lang="zh-TW" altLang="en-US" b="1" dirty="0">
                    <a:solidFill>
                      <a:srgbClr val="FBF59E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教学说明</a:t>
                </a: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EDD05EC-327C-4381-A35C-B8C26304EA81}"/>
                  </a:ext>
                </a:extLst>
              </p:cNvPr>
              <p:cNvSpPr txBox="1"/>
              <p:nvPr/>
            </p:nvSpPr>
            <p:spPr>
              <a:xfrm>
                <a:off x="4886555" y="1173526"/>
                <a:ext cx="2401624" cy="60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rgbClr val="071858"/>
                    </a:solidFill>
                    <a:latin typeface="Adobe 繁黑體 Std B" panose="020B0700000000000000" pitchFamily="34" charset="-120"/>
                    <a:ea typeface="Adobe 繁黑體 Std B" panose="020B0700000000000000" pitchFamily="34" charset="-120"/>
                  </a:rPr>
                  <a:t>操 作 教 程</a:t>
                </a:r>
              </a:p>
            </p:txBody>
          </p:sp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id="{ABB07B8B-D7A6-4933-85F5-F4591BEA0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9123" y="1463923"/>
                <a:ext cx="2188620" cy="0"/>
              </a:xfrm>
              <a:prstGeom prst="line">
                <a:avLst/>
              </a:prstGeom>
              <a:ln w="12700">
                <a:solidFill>
                  <a:srgbClr val="071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>
                <a:extLst>
                  <a:ext uri="{FF2B5EF4-FFF2-40B4-BE49-F238E27FC236}">
                    <a16:creationId xmlns:a16="http://schemas.microsoft.com/office/drawing/2014/main" id="{104AC625-74AC-4860-B7D2-97D3F4C81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4759" y="1467937"/>
                <a:ext cx="2179936" cy="0"/>
              </a:xfrm>
              <a:prstGeom prst="line">
                <a:avLst/>
              </a:prstGeom>
              <a:ln w="12700">
                <a:solidFill>
                  <a:srgbClr val="0718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F25B309-7906-493D-91E7-9C32F9C5F157}"/>
                  </a:ext>
                </a:extLst>
              </p:cNvPr>
              <p:cNvSpPr txBox="1"/>
              <p:nvPr/>
            </p:nvSpPr>
            <p:spPr>
              <a:xfrm>
                <a:off x="2762650" y="6411233"/>
                <a:ext cx="218951" cy="639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TW" altLang="en-US" sz="1103" dirty="0">
                  <a:solidFill>
                    <a:srgbClr val="81584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8578561F-4182-4439-BC98-F22AD6B9AFD6}"/>
                  </a:ext>
                </a:extLst>
              </p:cNvPr>
              <p:cNvSpPr txBox="1"/>
              <p:nvPr/>
            </p:nvSpPr>
            <p:spPr>
              <a:xfrm>
                <a:off x="1576141" y="26397561"/>
                <a:ext cx="184731" cy="26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9999189-4FA6-41AE-A557-5A1DDDBC73C6}"/>
                  </a:ext>
                </a:extLst>
              </p:cNvPr>
              <p:cNvSpPr/>
              <p:nvPr/>
            </p:nvSpPr>
            <p:spPr>
              <a:xfrm rot="18900000">
                <a:off x="4543777" y="1450881"/>
                <a:ext cx="64932" cy="62979"/>
              </a:xfrm>
              <a:prstGeom prst="rect">
                <a:avLst/>
              </a:prstGeom>
              <a:solidFill>
                <a:srgbClr val="081736"/>
              </a:solidFill>
              <a:ln>
                <a:solidFill>
                  <a:srgbClr val="0817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12DB58BD-E1DD-4BAA-84A8-80D68BEF3CD1}"/>
                  </a:ext>
                </a:extLst>
              </p:cNvPr>
              <p:cNvSpPr/>
              <p:nvPr/>
            </p:nvSpPr>
            <p:spPr>
              <a:xfrm rot="18900000">
                <a:off x="7325794" y="1434748"/>
                <a:ext cx="64932" cy="62979"/>
              </a:xfrm>
              <a:prstGeom prst="rect">
                <a:avLst/>
              </a:prstGeom>
              <a:solidFill>
                <a:srgbClr val="081736"/>
              </a:solidFill>
              <a:ln>
                <a:solidFill>
                  <a:srgbClr val="0817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727A0130-CF50-4BB5-8D2F-0865D5CE5C31}"/>
                  </a:ext>
                </a:extLst>
              </p:cNvPr>
              <p:cNvSpPr txBox="1"/>
              <p:nvPr/>
            </p:nvSpPr>
            <p:spPr>
              <a:xfrm>
                <a:off x="2649626" y="1685190"/>
                <a:ext cx="6056314" cy="108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000" b="1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KDpay</a:t>
                </a: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钱包</a:t>
                </a:r>
                <a:r>
                  <a:rPr lang="en-US" altLang="zh-TW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APP</a:t>
                </a: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下载</a:t>
                </a:r>
                <a:endPara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官方易记网址：</a:t>
                </a:r>
                <a:r>
                  <a:rPr lang="en-US" altLang="zh-TW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kdpay789.com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</a:t>
                </a: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使用手机扫码</a:t>
                </a:r>
                <a:endPara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00" b="1" i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 于最下方可复制网址，贴上浏览器打开下载</a:t>
                </a:r>
                <a:endPara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FF38D5FA-A560-4147-9B18-DD3B5689B2B6}"/>
                  </a:ext>
                </a:extLst>
              </p:cNvPr>
              <p:cNvSpPr txBox="1"/>
              <p:nvPr/>
            </p:nvSpPr>
            <p:spPr>
              <a:xfrm>
                <a:off x="2774704" y="4261796"/>
                <a:ext cx="2433475" cy="322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【</a:t>
                </a: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步骤</a:t>
                </a:r>
                <a:r>
                  <a:rPr lang="en-US" altLang="zh-TW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1】</a:t>
                </a: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账号注册</a:t>
                </a:r>
                <a:endParaRPr lang="en-US" altLang="zh-CN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5C7A16C2-7354-467B-ABCB-0A5E08CECB95}"/>
                  </a:ext>
                </a:extLst>
              </p:cNvPr>
              <p:cNvSpPr/>
              <p:nvPr/>
            </p:nvSpPr>
            <p:spPr>
              <a:xfrm>
                <a:off x="2580330" y="3797761"/>
                <a:ext cx="1671313" cy="369926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597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注册流程</a:t>
                </a:r>
              </a:p>
            </p:txBody>
          </p:sp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06E6C20-9CAD-475E-84DB-FA3ACE027184}"/>
                  </a:ext>
                </a:extLst>
              </p:cNvPr>
              <p:cNvSpPr txBox="1"/>
              <p:nvPr/>
            </p:nvSpPr>
            <p:spPr>
              <a:xfrm>
                <a:off x="6869134" y="4201351"/>
                <a:ext cx="2729051" cy="575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【</a:t>
                </a: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步骤</a:t>
                </a:r>
                <a:r>
                  <a:rPr lang="en-US" altLang="zh-TW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2】</a:t>
                </a:r>
                <a:r>
                  <a:rPr lang="zh-TW" altLang="en-US" sz="1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设置昵称与密码</a:t>
                </a:r>
                <a:endParaRPr lang="en-US" altLang="zh-CN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BD14AC45-B649-4E8C-BA2B-16E194A74CC3}"/>
                  </a:ext>
                </a:extLst>
              </p:cNvPr>
              <p:cNvSpPr txBox="1"/>
              <p:nvPr/>
            </p:nvSpPr>
            <p:spPr>
              <a:xfrm>
                <a:off x="6996867" y="25681231"/>
                <a:ext cx="184731" cy="26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TW" altLang="en-US" sz="10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C0A9155E-689A-4209-B3FE-9B64D6D326BE}"/>
                </a:ext>
              </a:extLst>
            </p:cNvPr>
            <p:cNvSpPr txBox="1"/>
            <p:nvPr/>
          </p:nvSpPr>
          <p:spPr>
            <a:xfrm>
              <a:off x="2912428" y="18653629"/>
              <a:ext cx="2433475" cy="29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步骤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1】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点击买豆</a:t>
              </a:r>
              <a:endParaRPr lang="en-US" altLang="zh-CN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78EE78AD-2C40-45CC-AB7E-79A58BE5DEE4}"/>
                </a:ext>
              </a:extLst>
            </p:cNvPr>
            <p:cNvSpPr txBox="1"/>
            <p:nvPr/>
          </p:nvSpPr>
          <p:spPr>
            <a:xfrm>
              <a:off x="5162305" y="23310303"/>
              <a:ext cx="2433475" cy="29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步骤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2】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买家下单后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点击接单</a:t>
              </a:r>
              <a:endParaRPr lang="en-US" altLang="zh-CN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469D4BAF-BF98-4E9B-920E-1CB83D3B8E1B}"/>
                </a:ext>
              </a:extLst>
            </p:cNvPr>
            <p:cNvSpPr txBox="1"/>
            <p:nvPr/>
          </p:nvSpPr>
          <p:spPr>
            <a:xfrm>
              <a:off x="7251002" y="23300348"/>
              <a:ext cx="2433475" cy="29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步骤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3】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收到货款后</a:t>
              </a:r>
              <a:r>
                <a:rPr lang="en-US" altLang="zh-TW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1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点击发货</a:t>
              </a:r>
              <a:endParaRPr lang="en-US" altLang="zh-CN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9276A757-77ED-4E1C-9E44-CB33BDE44486}"/>
                </a:ext>
              </a:extLst>
            </p:cNvPr>
            <p:cNvSpPr txBox="1"/>
            <p:nvPr/>
          </p:nvSpPr>
          <p:spPr>
            <a:xfrm>
              <a:off x="6398868" y="18808129"/>
              <a:ext cx="2433475" cy="29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942E6BE8-FB97-DF34-3B0E-51332321B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297" y="1447342"/>
            <a:ext cx="1256525" cy="125652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21276B7-BCC6-BD80-B99C-F7E660900077}"/>
              </a:ext>
            </a:extLst>
          </p:cNvPr>
          <p:cNvSpPr txBox="1"/>
          <p:nvPr/>
        </p:nvSpPr>
        <p:spPr>
          <a:xfrm>
            <a:off x="6695804" y="2687491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扫描下载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DF78983-D401-E0ED-0121-62D68DA9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1772" y="1439092"/>
            <a:ext cx="1248906" cy="1248906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39AE52A2-3988-996D-5896-4A90C61951A7}"/>
              </a:ext>
            </a:extLst>
          </p:cNvPr>
          <p:cNvSpPr txBox="1"/>
          <p:nvPr/>
        </p:nvSpPr>
        <p:spPr>
          <a:xfrm>
            <a:off x="8096744" y="2704584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扫描下载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B2761FF-1465-2034-F566-59C1A287F427}"/>
              </a:ext>
            </a:extLst>
          </p:cNvPr>
          <p:cNvSpPr/>
          <p:nvPr/>
        </p:nvSpPr>
        <p:spPr>
          <a:xfrm>
            <a:off x="2904876" y="8125292"/>
            <a:ext cx="1671313" cy="33810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97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实名认证流程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ED9ABEE-6E47-8704-FDD2-86BE9F2B0BA5}"/>
              </a:ext>
            </a:extLst>
          </p:cNvPr>
          <p:cNvSpPr/>
          <p:nvPr/>
        </p:nvSpPr>
        <p:spPr>
          <a:xfrm>
            <a:off x="3011005" y="17978559"/>
            <a:ext cx="1671313" cy="33810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97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买豆流程</a:t>
            </a:r>
            <a:endParaRPr lang="zh-TW" altLang="en-US" sz="1597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2DABC9-CEC8-A63E-EA4F-3ADDBC65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r="26125"/>
          <a:stretch/>
        </p:blipFill>
        <p:spPr>
          <a:xfrm>
            <a:off x="2710031" y="4079656"/>
            <a:ext cx="2025538" cy="380686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A9C3D33-E8BC-8711-E523-EE3931DC4864}"/>
              </a:ext>
            </a:extLst>
          </p:cNvPr>
          <p:cNvSpPr txBox="1"/>
          <p:nvPr/>
        </p:nvSpPr>
        <p:spPr>
          <a:xfrm>
            <a:off x="5139268" y="18574452"/>
            <a:ext cx="1928733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步骤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2】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选择金额，点击购买</a:t>
            </a:r>
            <a:endParaRPr lang="en-US" altLang="zh-CN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A03C043C-C057-2AE3-B407-77014C8C0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3" r="29113"/>
          <a:stretch/>
        </p:blipFill>
        <p:spPr>
          <a:xfrm>
            <a:off x="7068001" y="4020185"/>
            <a:ext cx="1927892" cy="4022844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64A4920C-6DF7-C326-472B-AC6C5D4BC823}"/>
              </a:ext>
            </a:extLst>
          </p:cNvPr>
          <p:cNvSpPr txBox="1"/>
          <p:nvPr/>
        </p:nvSpPr>
        <p:spPr>
          <a:xfrm>
            <a:off x="2849485" y="8606848"/>
            <a:ext cx="2085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步骤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1】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点击上方实名认证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B27B8FDB-B8B9-E57C-0536-42D7EC02F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7" t="-3098" r="28292" b="3098"/>
          <a:stretch/>
        </p:blipFill>
        <p:spPr>
          <a:xfrm>
            <a:off x="2816435" y="8922253"/>
            <a:ext cx="1702090" cy="3762547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9388DAB9-4BDD-A6DD-9BF2-68B5AED3B46B}"/>
              </a:ext>
            </a:extLst>
          </p:cNvPr>
          <p:cNvSpPr/>
          <p:nvPr/>
        </p:nvSpPr>
        <p:spPr>
          <a:xfrm>
            <a:off x="2994973" y="22676743"/>
            <a:ext cx="1671313" cy="33810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97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卖豆流程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D741CD12-2F2A-F7C1-1D7A-004295B6B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6" t="-2246" r="27806" b="4836"/>
          <a:stretch/>
        </p:blipFill>
        <p:spPr>
          <a:xfrm>
            <a:off x="7027678" y="8908130"/>
            <a:ext cx="1897395" cy="3918640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76F16B93-E22D-F208-1E09-516A1519375D}"/>
              </a:ext>
            </a:extLst>
          </p:cNvPr>
          <p:cNvSpPr txBox="1"/>
          <p:nvPr/>
        </p:nvSpPr>
        <p:spPr>
          <a:xfrm>
            <a:off x="7093492" y="8612700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步骤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2】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填写真实身份信息</a:t>
            </a:r>
            <a:endParaRPr lang="zh-TW" altLang="en-US" sz="1000" dirty="0"/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7D317AB1-EFEF-0C76-7D1B-9B176897AD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4" t="995" r="26244" b="-995"/>
          <a:stretch/>
        </p:blipFill>
        <p:spPr>
          <a:xfrm>
            <a:off x="2953064" y="13943792"/>
            <a:ext cx="1788153" cy="3762547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6B94BE34-32EF-B1B7-15F0-5897BFE62B76}"/>
              </a:ext>
            </a:extLst>
          </p:cNvPr>
          <p:cNvSpPr/>
          <p:nvPr/>
        </p:nvSpPr>
        <p:spPr>
          <a:xfrm>
            <a:off x="2862327" y="12921620"/>
            <a:ext cx="1671313" cy="33810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97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添加收付款流程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07BBA25-12D2-D91D-4CC2-30551976CC41}"/>
              </a:ext>
            </a:extLst>
          </p:cNvPr>
          <p:cNvSpPr txBox="1"/>
          <p:nvPr/>
        </p:nvSpPr>
        <p:spPr>
          <a:xfrm>
            <a:off x="2827458" y="13450488"/>
            <a:ext cx="218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步骤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1】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实名认证后，点击左上角添加收付款账号</a:t>
            </a:r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BEAC6CEF-4301-638E-ADED-40795BDD0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9" r="31289"/>
          <a:stretch/>
        </p:blipFill>
        <p:spPr>
          <a:xfrm>
            <a:off x="7192023" y="13926895"/>
            <a:ext cx="1752165" cy="3796339"/>
          </a:xfrm>
          <a:prstGeom prst="rect">
            <a:avLst/>
          </a:prstGeom>
        </p:spPr>
      </p:pic>
      <p:sp>
        <p:nvSpPr>
          <p:cNvPr id="53" name="文字方塊 52">
            <a:extLst>
              <a:ext uri="{FF2B5EF4-FFF2-40B4-BE49-F238E27FC236}">
                <a16:creationId xmlns:a16="http://schemas.microsoft.com/office/drawing/2014/main" id="{88B88709-13E0-767E-5BFD-552154F69F87}"/>
              </a:ext>
            </a:extLst>
          </p:cNvPr>
          <p:cNvSpPr txBox="1"/>
          <p:nvPr/>
        </p:nvSpPr>
        <p:spPr>
          <a:xfrm>
            <a:off x="6997095" y="13472375"/>
            <a:ext cx="208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步骤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2】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目前支持微信、支付宝、银行卡、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QQ</a:t>
            </a:r>
            <a:endParaRPr lang="zh-TW" altLang="en-US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885BC389-04BD-28DD-E6F4-F8C4879CE438}"/>
              </a:ext>
            </a:extLst>
          </p:cNvPr>
          <p:cNvCxnSpPr>
            <a:cxnSpLocks/>
          </p:cNvCxnSpPr>
          <p:nvPr/>
        </p:nvCxnSpPr>
        <p:spPr>
          <a:xfrm>
            <a:off x="2473089" y="27472250"/>
            <a:ext cx="7250031" cy="2071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接點 75">
            <a:extLst>
              <a:ext uri="{FF2B5EF4-FFF2-40B4-BE49-F238E27FC236}">
                <a16:creationId xmlns:a16="http://schemas.microsoft.com/office/drawing/2014/main" id="{18CB69B1-1542-F14B-BEC2-3BE415CDE74E}"/>
              </a:ext>
            </a:extLst>
          </p:cNvPr>
          <p:cNvCxnSpPr>
            <a:cxnSpLocks/>
          </p:cNvCxnSpPr>
          <p:nvPr/>
        </p:nvCxnSpPr>
        <p:spPr>
          <a:xfrm>
            <a:off x="2388481" y="148309"/>
            <a:ext cx="96143" cy="2733239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D7B543A1-B36E-BA0E-83A1-3EA0036EBE94}"/>
              </a:ext>
            </a:extLst>
          </p:cNvPr>
          <p:cNvCxnSpPr>
            <a:cxnSpLocks/>
          </p:cNvCxnSpPr>
          <p:nvPr/>
        </p:nvCxnSpPr>
        <p:spPr>
          <a:xfrm flipH="1">
            <a:off x="9718911" y="209269"/>
            <a:ext cx="84608" cy="272714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51F8C7B9-FF8A-79CF-F749-3C07E501A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66" y="18879091"/>
            <a:ext cx="1796129" cy="3600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52D3B7E-4D73-412D-3F6F-31362F799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14" y="18911963"/>
            <a:ext cx="1796129" cy="3600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03DD047B-D28D-97A7-97A2-79B1C90E75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35" y="18911963"/>
            <a:ext cx="1796129" cy="3600000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F04E09FA-AE30-9679-F54B-F50DF112EC34}"/>
              </a:ext>
            </a:extLst>
          </p:cNvPr>
          <p:cNvSpPr txBox="1"/>
          <p:nvPr/>
        </p:nvSpPr>
        <p:spPr>
          <a:xfrm>
            <a:off x="7015411" y="18564497"/>
            <a:ext cx="2569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步骤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3】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转账付款后，点击上传付款凭证</a:t>
            </a:r>
            <a:endParaRPr lang="en-US" altLang="zh-TW" sz="1000" dirty="0"/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F0EACE64-9A11-63E1-FF01-CC34E1BA47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95" y="23484871"/>
            <a:ext cx="1796129" cy="3600000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EA657A38-66FF-B180-46AE-AC91723B52D9}"/>
              </a:ext>
            </a:extLst>
          </p:cNvPr>
          <p:cNvSpPr txBox="1"/>
          <p:nvPr/>
        </p:nvSpPr>
        <p:spPr>
          <a:xfrm>
            <a:off x="2950879" y="23162383"/>
            <a:ext cx="179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步骤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1】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点击卖豆</a:t>
            </a:r>
            <a:endParaRPr lang="en-US" altLang="zh-CN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000" dirty="0"/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71A1B254-A593-FCA8-3116-0FB9A1625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29" y="23463922"/>
            <a:ext cx="1796129" cy="3600000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7B9A19C2-EAC0-E438-65EE-480C0A573B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46" y="23444012"/>
            <a:ext cx="179612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0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239</Words>
  <Application>Microsoft Office PowerPoint</Application>
  <PresentationFormat>自訂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Adobe 繁黑體 Std B</vt:lpstr>
      <vt:lpstr>微軟正黑體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70</cp:revision>
  <dcterms:created xsi:type="dcterms:W3CDTF">2021-01-28T06:39:17Z</dcterms:created>
  <dcterms:modified xsi:type="dcterms:W3CDTF">2024-01-03T03:53:50Z</dcterms:modified>
</cp:coreProperties>
</file>